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0" r:id="rId5"/>
    <p:sldId id="257" r:id="rId6"/>
    <p:sldId id="258" r:id="rId7"/>
    <p:sldId id="269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e Ann Sato" userId="5a761c4d-3b46-42ed-98bf-24f030c5bdc3" providerId="ADAL" clId="{DEC15A57-20FB-4F77-BA12-C0A3C31EDA23}"/>
    <pc:docChg chg="custSel addSld modSld">
      <pc:chgData name="Dee Ann Sato" userId="5a761c4d-3b46-42ed-98bf-24f030c5bdc3" providerId="ADAL" clId="{DEC15A57-20FB-4F77-BA12-C0A3C31EDA23}" dt="2020-08-05T05:25:12.847" v="82" actId="478"/>
      <pc:docMkLst>
        <pc:docMk/>
      </pc:docMkLst>
      <pc:sldChg chg="delSp modSp add">
        <pc:chgData name="Dee Ann Sato" userId="5a761c4d-3b46-42ed-98bf-24f030c5bdc3" providerId="ADAL" clId="{DEC15A57-20FB-4F77-BA12-C0A3C31EDA23}" dt="2020-08-05T05:24:39.491" v="63" actId="478"/>
        <pc:sldMkLst>
          <pc:docMk/>
          <pc:sldMk cId="3688720705" sldId="266"/>
        </pc:sldMkLst>
        <pc:spChg chg="mod">
          <ac:chgData name="Dee Ann Sato" userId="5a761c4d-3b46-42ed-98bf-24f030c5bdc3" providerId="ADAL" clId="{DEC15A57-20FB-4F77-BA12-C0A3C31EDA23}" dt="2020-08-05T05:24:34.915" v="61" actId="207"/>
          <ac:spMkLst>
            <pc:docMk/>
            <pc:sldMk cId="3688720705" sldId="266"/>
            <ac:spMk id="4098" creationId="{00000000-0000-0000-0000-000000000000}"/>
          </ac:spMkLst>
        </pc:spChg>
        <pc:spChg chg="del">
          <ac:chgData name="Dee Ann Sato" userId="5a761c4d-3b46-42ed-98bf-24f030c5bdc3" providerId="ADAL" clId="{DEC15A57-20FB-4F77-BA12-C0A3C31EDA23}" dt="2020-08-05T05:24:39.491" v="63" actId="478"/>
          <ac:spMkLst>
            <pc:docMk/>
            <pc:sldMk cId="3688720705" sldId="266"/>
            <ac:spMk id="4104" creationId="{00000000-0000-0000-0000-000000000000}"/>
          </ac:spMkLst>
        </pc:spChg>
        <pc:spChg chg="del">
          <ac:chgData name="Dee Ann Sato" userId="5a761c4d-3b46-42ed-98bf-24f030c5bdc3" providerId="ADAL" clId="{DEC15A57-20FB-4F77-BA12-C0A3C31EDA23}" dt="2020-08-05T05:24:37.595" v="62" actId="478"/>
          <ac:spMkLst>
            <pc:docMk/>
            <pc:sldMk cId="3688720705" sldId="266"/>
            <ac:spMk id="4105" creationId="{00000000-0000-0000-0000-000000000000}"/>
          </ac:spMkLst>
        </pc:spChg>
      </pc:sldChg>
      <pc:sldChg chg="delSp modSp add">
        <pc:chgData name="Dee Ann Sato" userId="5a761c4d-3b46-42ed-98bf-24f030c5bdc3" providerId="ADAL" clId="{DEC15A57-20FB-4F77-BA12-C0A3C31EDA23}" dt="2020-08-05T05:24:56.683" v="77" actId="478"/>
        <pc:sldMkLst>
          <pc:docMk/>
          <pc:sldMk cId="883716973" sldId="267"/>
        </pc:sldMkLst>
        <pc:spChg chg="del">
          <ac:chgData name="Dee Ann Sato" userId="5a761c4d-3b46-42ed-98bf-24f030c5bdc3" providerId="ADAL" clId="{DEC15A57-20FB-4F77-BA12-C0A3C31EDA23}" dt="2020-08-05T05:24:53.437" v="75" actId="478"/>
          <ac:spMkLst>
            <pc:docMk/>
            <pc:sldMk cId="883716973" sldId="267"/>
            <ac:spMk id="8" creationId="{00000000-0000-0000-0000-000000000000}"/>
          </ac:spMkLst>
        </pc:spChg>
        <pc:spChg chg="del">
          <ac:chgData name="Dee Ann Sato" userId="5a761c4d-3b46-42ed-98bf-24f030c5bdc3" providerId="ADAL" clId="{DEC15A57-20FB-4F77-BA12-C0A3C31EDA23}" dt="2020-08-05T05:24:55.023" v="76" actId="478"/>
          <ac:spMkLst>
            <pc:docMk/>
            <pc:sldMk cId="883716973" sldId="267"/>
            <ac:spMk id="11" creationId="{00000000-0000-0000-0000-000000000000}"/>
          </ac:spMkLst>
        </pc:spChg>
        <pc:spChg chg="del">
          <ac:chgData name="Dee Ann Sato" userId="5a761c4d-3b46-42ed-98bf-24f030c5bdc3" providerId="ADAL" clId="{DEC15A57-20FB-4F77-BA12-C0A3C31EDA23}" dt="2020-08-05T05:24:56.683" v="77" actId="478"/>
          <ac:spMkLst>
            <pc:docMk/>
            <pc:sldMk cId="883716973" sldId="267"/>
            <ac:spMk id="16" creationId="{00000000-0000-0000-0000-000000000000}"/>
          </ac:spMkLst>
        </pc:spChg>
        <pc:spChg chg="mod">
          <ac:chgData name="Dee Ann Sato" userId="5a761c4d-3b46-42ed-98bf-24f030c5bdc3" providerId="ADAL" clId="{DEC15A57-20FB-4F77-BA12-C0A3C31EDA23}" dt="2020-08-05T05:24:49.744" v="74" actId="207"/>
          <ac:spMkLst>
            <pc:docMk/>
            <pc:sldMk cId="883716973" sldId="267"/>
            <ac:spMk id="6146" creationId="{00000000-0000-0000-0000-000000000000}"/>
          </ac:spMkLst>
        </pc:spChg>
      </pc:sldChg>
      <pc:sldChg chg="addSp delSp modSp add">
        <pc:chgData name="Dee Ann Sato" userId="5a761c4d-3b46-42ed-98bf-24f030c5bdc3" providerId="ADAL" clId="{DEC15A57-20FB-4F77-BA12-C0A3C31EDA23}" dt="2020-08-05T05:25:12.847" v="82" actId="478"/>
        <pc:sldMkLst>
          <pc:docMk/>
          <pc:sldMk cId="3927569124" sldId="268"/>
        </pc:sldMkLst>
        <pc:spChg chg="add del mod">
          <ac:chgData name="Dee Ann Sato" userId="5a761c4d-3b46-42ed-98bf-24f030c5bdc3" providerId="ADAL" clId="{DEC15A57-20FB-4F77-BA12-C0A3C31EDA23}" dt="2020-08-05T05:25:07.384" v="79" actId="478"/>
          <ac:spMkLst>
            <pc:docMk/>
            <pc:sldMk cId="3927569124" sldId="268"/>
            <ac:spMk id="3" creationId="{F13E174D-73CE-43C7-98A1-31E7AD9360B3}"/>
          </ac:spMkLst>
        </pc:spChg>
        <pc:spChg chg="del">
          <ac:chgData name="Dee Ann Sato" userId="5a761c4d-3b46-42ed-98bf-24f030c5bdc3" providerId="ADAL" clId="{DEC15A57-20FB-4F77-BA12-C0A3C31EDA23}" dt="2020-08-05T05:25:09.562" v="80" actId="478"/>
          <ac:spMkLst>
            <pc:docMk/>
            <pc:sldMk cId="3927569124" sldId="268"/>
            <ac:spMk id="8" creationId="{00000000-0000-0000-0000-000000000000}"/>
          </ac:spMkLst>
        </pc:spChg>
        <pc:spChg chg="del">
          <ac:chgData name="Dee Ann Sato" userId="5a761c4d-3b46-42ed-98bf-24f030c5bdc3" providerId="ADAL" clId="{DEC15A57-20FB-4F77-BA12-C0A3C31EDA23}" dt="2020-08-05T05:25:12.847" v="82" actId="478"/>
          <ac:spMkLst>
            <pc:docMk/>
            <pc:sldMk cId="3927569124" sldId="268"/>
            <ac:spMk id="11" creationId="{00000000-0000-0000-0000-000000000000}"/>
          </ac:spMkLst>
        </pc:spChg>
        <pc:spChg chg="del">
          <ac:chgData name="Dee Ann Sato" userId="5a761c4d-3b46-42ed-98bf-24f030c5bdc3" providerId="ADAL" clId="{DEC15A57-20FB-4F77-BA12-C0A3C31EDA23}" dt="2020-08-05T05:25:10.879" v="81" actId="478"/>
          <ac:spMkLst>
            <pc:docMk/>
            <pc:sldMk cId="3927569124" sldId="268"/>
            <ac:spMk id="16" creationId="{00000000-0000-0000-0000-000000000000}"/>
          </ac:spMkLst>
        </pc:spChg>
        <pc:spChg chg="del">
          <ac:chgData name="Dee Ann Sato" userId="5a761c4d-3b46-42ed-98bf-24f030c5bdc3" providerId="ADAL" clId="{DEC15A57-20FB-4F77-BA12-C0A3C31EDA23}" dt="2020-08-05T05:25:02.918" v="78" actId="478"/>
          <ac:spMkLst>
            <pc:docMk/>
            <pc:sldMk cId="3927569124" sldId="268"/>
            <ac:spMk id="7170" creationId="{00000000-0000-0000-0000-000000000000}"/>
          </ac:spMkLst>
        </pc:spChg>
      </pc:sldChg>
      <pc:sldChg chg="modSp add">
        <pc:chgData name="Dee Ann Sato" userId="5a761c4d-3b46-42ed-98bf-24f030c5bdc3" providerId="ADAL" clId="{DEC15A57-20FB-4F77-BA12-C0A3C31EDA23}" dt="2020-08-05T05:24:24.095" v="46" actId="20577"/>
        <pc:sldMkLst>
          <pc:docMk/>
          <pc:sldMk cId="2796839231" sldId="269"/>
        </pc:sldMkLst>
        <pc:spChg chg="mod">
          <ac:chgData name="Dee Ann Sato" userId="5a761c4d-3b46-42ed-98bf-24f030c5bdc3" providerId="ADAL" clId="{DEC15A57-20FB-4F77-BA12-C0A3C31EDA23}" dt="2020-08-05T05:24:24.095" v="46" actId="20577"/>
          <ac:spMkLst>
            <pc:docMk/>
            <pc:sldMk cId="2796839231" sldId="269"/>
            <ac:spMk id="2" creationId="{44FA3925-B06F-492C-AE4A-3A52CD0D0A1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1E87-B336-4ECA-8DBA-BC49473B6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871AF-C173-4807-8B30-E71A6D58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4846B-F859-446C-8FAE-303372B53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37EA9-E676-4571-B33B-93EDA1F90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64C47-3B96-4019-BD9A-5B387D77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AF3AE-C502-4D00-A874-09547A8AC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729B4-14FF-4FDD-BC84-15E4AF543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D0A65-994E-4DF7-A4BE-C7EC9FA0E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41542-16BE-420C-AF33-A6FB0D9C7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5BD7A-32C6-4984-A6A2-4011E46D9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B726F-85C6-44A9-B000-570B6A6D4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52B0BE7-648D-4B65-95D3-A85A8967F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000" b="1">
                <a:latin typeface="Berlin Sans FB Demi" pitchFamily="34" charset="0"/>
              </a:rPr>
              <a:t>Histology of Nervous Tissue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-03-10 12.20.49.jpg"/>
          <p:cNvPicPr>
            <a:picLocks noChangeAspect="1"/>
          </p:cNvPicPr>
          <p:nvPr/>
        </p:nvPicPr>
        <p:blipFill>
          <a:blip r:embed="rId2"/>
          <a:srcRect l="5923" t="17778" r="15599" b="30000"/>
          <a:stretch>
            <a:fillRect/>
          </a:stretch>
        </p:blipFill>
        <p:spPr>
          <a:xfrm>
            <a:off x="2866417" y="1295400"/>
            <a:ext cx="5982511" cy="530524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2590800" y="2057400"/>
            <a:ext cx="4419600" cy="304800"/>
          </a:xfrm>
          <a:prstGeom prst="straightConnector1">
            <a:avLst/>
          </a:prstGeom>
          <a:ln w="4445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1752600" y="3962400"/>
            <a:ext cx="4114800" cy="533400"/>
          </a:xfrm>
          <a:prstGeom prst="straightConnector1">
            <a:avLst/>
          </a:prstGeom>
          <a:ln w="4445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514600" y="2971800"/>
            <a:ext cx="1066800" cy="76200"/>
          </a:xfrm>
          <a:prstGeom prst="straightConnector1">
            <a:avLst/>
          </a:prstGeom>
          <a:ln w="4445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6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Slide of Multipolar Neuron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2" descr="http://rds.yahoo.com/_ylt=A0S020xZMoVLJhAA.O6jzbkF/SIG=1503hd4b0/EXP=1267106777/**http%3a/oregonstate.edu/~peila/Pharmstuff/Projector%2520Slides/Projector%2520Slides/Multipolar%2520Neuron%2520Spinal%2520Cord%2520Smear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75057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495800" y="3810000"/>
            <a:ext cx="1752600" cy="114300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1828800" y="2286000"/>
            <a:ext cx="1066800" cy="15240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1371600" y="2743200"/>
            <a:ext cx="1676400" cy="76200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12"/>
          <p:cNvSpPr txBox="1">
            <a:spLocks noChangeArrowheads="1"/>
          </p:cNvSpPr>
          <p:nvPr/>
        </p:nvSpPr>
        <p:spPr bwMode="auto">
          <a:xfrm>
            <a:off x="5410200" y="4953000"/>
            <a:ext cx="2378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Cell Body of a </a:t>
            </a:r>
          </a:p>
          <a:p>
            <a:r>
              <a:rPr lang="en-US" sz="2000" b="1"/>
              <a:t>Multipolar Neuron</a:t>
            </a:r>
          </a:p>
        </p:txBody>
      </p:sp>
      <p:sp>
        <p:nvSpPr>
          <p:cNvPr id="4105" name="TextBox 13"/>
          <p:cNvSpPr txBox="1">
            <a:spLocks noChangeArrowheads="1"/>
          </p:cNvSpPr>
          <p:nvPr/>
        </p:nvSpPr>
        <p:spPr bwMode="auto">
          <a:xfrm>
            <a:off x="838200" y="1600200"/>
            <a:ext cx="2660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Nuclei of </a:t>
            </a:r>
            <a:r>
              <a:rPr lang="en-US" sz="2000" b="1" dirty="0" err="1"/>
              <a:t>Neuroglial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or </a:t>
            </a:r>
            <a:r>
              <a:rPr lang="en-US" sz="2000" b="1" dirty="0" err="1"/>
              <a:t>Glial</a:t>
            </a:r>
            <a:r>
              <a:rPr lang="en-US" sz="2000" b="1" dirty="0"/>
              <a:t> Cells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Unit_3\Chapter_13\Content\Source_Files\13-03StructNerve_L.jpg"/>
          <p:cNvPicPr>
            <a:picLocks noChangeAspect="1" noChangeArrowheads="1"/>
          </p:cNvPicPr>
          <p:nvPr/>
        </p:nvPicPr>
        <p:blipFill rotWithShape="1">
          <a:blip r:embed="rId2"/>
          <a:srcRect l="53383" b="6076"/>
          <a:stretch/>
        </p:blipFill>
        <p:spPr bwMode="auto">
          <a:xfrm>
            <a:off x="2362200" y="1091381"/>
            <a:ext cx="399256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2192" y="21336"/>
            <a:ext cx="8842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Neuron</a:t>
            </a:r>
            <a:r>
              <a:rPr lang="en-US" sz="2400" b="1" dirty="0"/>
              <a:t>:  a single nerve cell (nerve fiber)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Nerve</a:t>
            </a:r>
            <a:r>
              <a:rPr lang="en-US" sz="2400" b="1" dirty="0"/>
              <a:t>:  an organ comprised of hundreds to thousands of neurons wrapped in connective tissue.</a:t>
            </a:r>
          </a:p>
        </p:txBody>
      </p:sp>
    </p:spTree>
    <p:extLst>
      <p:ext uri="{BB962C8B-B14F-4D97-AF65-F5344CB8AC3E}">
        <p14:creationId xmlns:p14="http://schemas.microsoft.com/office/powerpoint/2010/main" val="374178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" b="2650"/>
          <a:stretch/>
        </p:blipFill>
        <p:spPr>
          <a:xfrm>
            <a:off x="1752600" y="38542"/>
            <a:ext cx="7393858" cy="6824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Cross Section of a Nerve</a:t>
            </a:r>
            <a:br>
              <a:rPr lang="en-US" sz="3600" dirty="0"/>
            </a:br>
            <a:r>
              <a:rPr lang="en-US" sz="2800" dirty="0"/>
              <a:t>Note:  epineurium, perineurium, nerve fascicles</a:t>
            </a:r>
          </a:p>
        </p:txBody>
      </p:sp>
      <p:pic>
        <p:nvPicPr>
          <p:cNvPr id="5" name="Picture 4" descr="2014-03-10 12.29.57.jpg"/>
          <p:cNvPicPr>
            <a:picLocks noChangeAspect="1"/>
          </p:cNvPicPr>
          <p:nvPr/>
        </p:nvPicPr>
        <p:blipFill>
          <a:blip r:embed="rId2"/>
          <a:srcRect l="4097" t="10000" r="4098" b="22222"/>
          <a:stretch>
            <a:fillRect/>
          </a:stretch>
        </p:blipFill>
        <p:spPr>
          <a:xfrm>
            <a:off x="2133600" y="1600200"/>
            <a:ext cx="5029200" cy="494808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1295400" y="2209800"/>
            <a:ext cx="2895600" cy="685800"/>
          </a:xfrm>
          <a:prstGeom prst="straightConnector1">
            <a:avLst/>
          </a:prstGeom>
          <a:ln w="508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28601" y="2895600"/>
            <a:ext cx="2133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Epineurium</a:t>
            </a:r>
            <a:r>
              <a:rPr lang="en-US" sz="2000" b="1" dirty="0"/>
              <a:t>:</a:t>
            </a:r>
          </a:p>
          <a:p>
            <a:r>
              <a:rPr lang="en-US" sz="1600" dirty="0"/>
              <a:t>Connective tissue surrounding the entire nerve organ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057400" y="3962400"/>
            <a:ext cx="2590800" cy="1143000"/>
          </a:xfrm>
          <a:prstGeom prst="straightConnector1">
            <a:avLst/>
          </a:prstGeom>
          <a:ln w="508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76200" y="4343400"/>
            <a:ext cx="2133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Perineurium</a:t>
            </a:r>
            <a:r>
              <a:rPr lang="en-US" sz="2000" b="1" dirty="0"/>
              <a:t>:</a:t>
            </a:r>
          </a:p>
          <a:p>
            <a:r>
              <a:rPr lang="en-US" sz="1600" dirty="0"/>
              <a:t>Connective tissue surrounding the one nerve fascicle</a:t>
            </a:r>
          </a:p>
        </p:txBody>
      </p:sp>
      <p:sp>
        <p:nvSpPr>
          <p:cNvPr id="13" name="Right Bracket 12"/>
          <p:cNvSpPr/>
          <p:nvPr/>
        </p:nvSpPr>
        <p:spPr>
          <a:xfrm>
            <a:off x="5867400" y="2819400"/>
            <a:ext cx="228600" cy="2590800"/>
          </a:xfrm>
          <a:prstGeom prst="rightBracket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137695" y="3200400"/>
            <a:ext cx="1101305" cy="802258"/>
          </a:xfrm>
          <a:prstGeom prst="straightConnector1">
            <a:avLst/>
          </a:prstGeom>
          <a:ln w="50800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7162800" y="2819400"/>
            <a:ext cx="2133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Nerve Fascicle:</a:t>
            </a:r>
            <a:endParaRPr lang="en-US" sz="2000" b="1" dirty="0"/>
          </a:p>
          <a:p>
            <a:r>
              <a:rPr lang="en-US" sz="1600" dirty="0"/>
              <a:t>A bundle of neurons (nerve fibers)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Between 2 Nerve Fascicles </a:t>
            </a:r>
            <a:br>
              <a:rPr lang="en-US" sz="4000" dirty="0"/>
            </a:br>
            <a:r>
              <a:rPr lang="en-US" sz="2800" dirty="0"/>
              <a:t>Note:  </a:t>
            </a:r>
            <a:r>
              <a:rPr lang="en-US" sz="2800" dirty="0" err="1"/>
              <a:t>perineurium</a:t>
            </a:r>
            <a:r>
              <a:rPr lang="en-US" sz="2800" dirty="0"/>
              <a:t>, </a:t>
            </a:r>
            <a:r>
              <a:rPr lang="en-US" sz="2800" dirty="0" err="1"/>
              <a:t>endoneurium</a:t>
            </a:r>
            <a:r>
              <a:rPr lang="en-US" sz="2800" dirty="0"/>
              <a:t>, </a:t>
            </a:r>
            <a:r>
              <a:rPr lang="en-US" sz="2800" dirty="0" err="1"/>
              <a:t>myelinated</a:t>
            </a:r>
            <a:r>
              <a:rPr lang="en-US" sz="2800" dirty="0"/>
              <a:t> axons</a:t>
            </a:r>
          </a:p>
        </p:txBody>
      </p:sp>
      <p:pic>
        <p:nvPicPr>
          <p:cNvPr id="6" name="Picture 5" descr="2014-03-10 12.20.49.jpg"/>
          <p:cNvPicPr>
            <a:picLocks noChangeAspect="1"/>
          </p:cNvPicPr>
          <p:nvPr/>
        </p:nvPicPr>
        <p:blipFill>
          <a:blip r:embed="rId2"/>
          <a:srcRect l="5923" t="17778" r="15599" b="30000"/>
          <a:stretch>
            <a:fillRect/>
          </a:stretch>
        </p:blipFill>
        <p:spPr>
          <a:xfrm>
            <a:off x="2866417" y="1295400"/>
            <a:ext cx="5982511" cy="530524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2590800" y="2057400"/>
            <a:ext cx="4419600" cy="304800"/>
          </a:xfrm>
          <a:prstGeom prst="straightConnector1">
            <a:avLst/>
          </a:prstGeom>
          <a:ln w="4445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57200" y="1447800"/>
            <a:ext cx="2133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Perineurium</a:t>
            </a:r>
            <a:r>
              <a:rPr lang="en-US" sz="2000" b="1" dirty="0"/>
              <a:t>:</a:t>
            </a:r>
          </a:p>
          <a:p>
            <a:r>
              <a:rPr lang="en-US" sz="1600" dirty="0"/>
              <a:t>Connective tissue surrounding the one nerve </a:t>
            </a:r>
            <a:r>
              <a:rPr lang="en-US" sz="1600" dirty="0" err="1"/>
              <a:t>fasicle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1752600" y="3962400"/>
            <a:ext cx="4114800" cy="533400"/>
          </a:xfrm>
          <a:prstGeom prst="straightConnector1">
            <a:avLst/>
          </a:prstGeom>
          <a:ln w="4445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81000" y="4267200"/>
            <a:ext cx="2133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Axon (dot)</a:t>
            </a:r>
          </a:p>
          <a:p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dirty="0"/>
              <a:t>Note the </a:t>
            </a:r>
            <a:r>
              <a:rPr lang="en-US" sz="2000" b="1" dirty="0">
                <a:solidFill>
                  <a:srgbClr val="0000FF"/>
                </a:solidFill>
              </a:rPr>
              <a:t>myelin sheath </a:t>
            </a:r>
            <a:r>
              <a:rPr lang="en-US" sz="2000" dirty="0"/>
              <a:t>(white area surrounding the dot)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514600" y="2971800"/>
            <a:ext cx="1066800" cy="76200"/>
          </a:xfrm>
          <a:prstGeom prst="straightConnector1">
            <a:avLst/>
          </a:prstGeom>
          <a:ln w="4445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762000" y="2823627"/>
            <a:ext cx="2133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Endoneurium</a:t>
            </a:r>
            <a:r>
              <a:rPr lang="en-US" sz="2000" b="1" dirty="0"/>
              <a:t>:</a:t>
            </a:r>
          </a:p>
          <a:p>
            <a:r>
              <a:rPr lang="en-US" sz="1600" dirty="0"/>
              <a:t>Connective tissue in between the </a:t>
            </a:r>
            <a:r>
              <a:rPr lang="en-US" sz="1600" dirty="0" err="1"/>
              <a:t>myelinated</a:t>
            </a:r>
            <a:r>
              <a:rPr lang="en-US" sz="1600" dirty="0"/>
              <a:t> axons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3925-B06F-492C-AE4A-3A52CD0D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A0061-9ABC-4D4D-8E71-B8AF8845C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3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Slide of </a:t>
            </a:r>
            <a:r>
              <a:rPr lang="en-US" sz="3600" dirty="0">
                <a:solidFill>
                  <a:srgbClr val="FF0000"/>
                </a:solidFill>
              </a:rPr>
              <a:t>______________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2" descr="http://rds.yahoo.com/_ylt=A0S020xZMoVLJhAA.O6jzbkF/SIG=1503hd4b0/EXP=1267106777/**http%3a/oregonstate.edu/~peila/Pharmstuff/Projector%2520Slides/Projector%2520Slides/Multipolar%2520Neuron%2520Spinal%2520Cord%2520Smear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75057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495800" y="3810000"/>
            <a:ext cx="1752600" cy="114300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1828800" y="2286000"/>
            <a:ext cx="1066800" cy="15240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1371600" y="2743200"/>
            <a:ext cx="1676400" cy="76200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72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Cross Section of a </a:t>
            </a:r>
            <a:r>
              <a:rPr lang="en-US" sz="3600" dirty="0">
                <a:solidFill>
                  <a:srgbClr val="FF0000"/>
                </a:solidFill>
              </a:rPr>
              <a:t>________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2014-03-10 12.29.57.jpg"/>
          <p:cNvPicPr>
            <a:picLocks noChangeAspect="1"/>
          </p:cNvPicPr>
          <p:nvPr/>
        </p:nvPicPr>
        <p:blipFill>
          <a:blip r:embed="rId2"/>
          <a:srcRect l="4097" t="10000" r="4098" b="22222"/>
          <a:stretch>
            <a:fillRect/>
          </a:stretch>
        </p:blipFill>
        <p:spPr>
          <a:xfrm>
            <a:off x="2133600" y="1600200"/>
            <a:ext cx="5029200" cy="494808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1295400" y="2209800"/>
            <a:ext cx="2895600" cy="685800"/>
          </a:xfrm>
          <a:prstGeom prst="straightConnector1">
            <a:avLst/>
          </a:prstGeom>
          <a:ln w="508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057400" y="3962400"/>
            <a:ext cx="2590800" cy="1143000"/>
          </a:xfrm>
          <a:prstGeom prst="straightConnector1">
            <a:avLst/>
          </a:prstGeom>
          <a:ln w="508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ket 12"/>
          <p:cNvSpPr/>
          <p:nvPr/>
        </p:nvSpPr>
        <p:spPr>
          <a:xfrm>
            <a:off x="5867400" y="2819400"/>
            <a:ext cx="228600" cy="2590800"/>
          </a:xfrm>
          <a:prstGeom prst="rightBracket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137695" y="3200400"/>
            <a:ext cx="1101305" cy="802258"/>
          </a:xfrm>
          <a:prstGeom prst="straightConnector1">
            <a:avLst/>
          </a:prstGeom>
          <a:ln w="50800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7169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127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Berlin Sans FB Demi</vt:lpstr>
      <vt:lpstr>Default Design</vt:lpstr>
      <vt:lpstr>Histology of Nervous Tissue</vt:lpstr>
      <vt:lpstr>Slide of Multipolar Neuron</vt:lpstr>
      <vt:lpstr>PowerPoint Presentation</vt:lpstr>
      <vt:lpstr>PowerPoint Presentation</vt:lpstr>
      <vt:lpstr>Cross Section of a Nerve Note:  epineurium, perineurium, nerve fascicles</vt:lpstr>
      <vt:lpstr>Between 2 Nerve Fascicles  Note:  perineurium, endoneurium, myelinated axons</vt:lpstr>
      <vt:lpstr>Practice Slides</vt:lpstr>
      <vt:lpstr>Slide of ______________</vt:lpstr>
      <vt:lpstr>Cross Section of a ________</vt:lpstr>
      <vt:lpstr>PowerPoint Presentation</vt:lpstr>
    </vt:vector>
  </TitlesOfParts>
  <Company>NOCCCD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Histology</dc:title>
  <dc:creator>Default</dc:creator>
  <cp:lastModifiedBy>Dee Ann Sato</cp:lastModifiedBy>
  <cp:revision>74</cp:revision>
  <dcterms:created xsi:type="dcterms:W3CDTF">2006-10-23T14:53:30Z</dcterms:created>
  <dcterms:modified xsi:type="dcterms:W3CDTF">2020-08-05T05:25:15Z</dcterms:modified>
</cp:coreProperties>
</file>